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460DED0-6543-4B40-BE9C-7A3185672310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0592AD8-5270-4DCC-ACEA-54F1A4F2E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76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D0-6543-4B40-BE9C-7A3185672310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2AD8-5270-4DCC-ACEA-54F1A4F2E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162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460DED0-6543-4B40-BE9C-7A3185672310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0592AD8-5270-4DCC-ACEA-54F1A4F2E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04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D0-6543-4B40-BE9C-7A3185672310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2AD8-5270-4DCC-ACEA-54F1A4F2E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25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460DED0-6543-4B40-BE9C-7A3185672310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0592AD8-5270-4DCC-ACEA-54F1A4F2E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457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460DED0-6543-4B40-BE9C-7A3185672310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0592AD8-5270-4DCC-ACEA-54F1A4F2E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748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460DED0-6543-4B40-BE9C-7A3185672310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0592AD8-5270-4DCC-ACEA-54F1A4F2E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44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D0-6543-4B40-BE9C-7A3185672310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2AD8-5270-4DCC-ACEA-54F1A4F2E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848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460DED0-6543-4B40-BE9C-7A3185672310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0592AD8-5270-4DCC-ACEA-54F1A4F2E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04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ED0-6543-4B40-BE9C-7A3185672310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2AD8-5270-4DCC-ACEA-54F1A4F2E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897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460DED0-6543-4B40-BE9C-7A3185672310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70592AD8-5270-4DCC-ACEA-54F1A4F2E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784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0DED0-6543-4B40-BE9C-7A3185672310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2AD8-5270-4DCC-ACEA-54F1A4F2E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023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Probabilidad condicional e independencia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Tema4 Unidad I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74744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Eventos independientes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 smtClean="0"/>
              <a:t>Los eventos independientes son los que no se ven afectados por ningún otro evento.</a:t>
            </a:r>
          </a:p>
          <a:p>
            <a:pPr marL="0" indent="0" algn="just">
              <a:buNone/>
            </a:pPr>
            <a:r>
              <a:rPr lang="es-MX" sz="3200" dirty="0" smtClean="0"/>
              <a:t>Ejemplo. </a:t>
            </a:r>
            <a:r>
              <a:rPr lang="es-MX" sz="3200" dirty="0" smtClean="0"/>
              <a:t>La probabilidad </a:t>
            </a:r>
            <a:r>
              <a:rPr lang="es-MX" sz="3200" dirty="0" smtClean="0"/>
              <a:t>de lanzar una moneda y que </a:t>
            </a:r>
            <a:r>
              <a:rPr lang="es-MX" sz="3200" dirty="0" smtClean="0"/>
              <a:t>el resultado sea </a:t>
            </a:r>
            <a:r>
              <a:rPr lang="es-MX" sz="3200" dirty="0" smtClean="0"/>
              <a:t>cara es </a:t>
            </a:r>
            <a:r>
              <a:rPr lang="es-MX" sz="3200" dirty="0" smtClean="0"/>
              <a:t>de ½.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91363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Eventos dependientes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 smtClean="0"/>
              <a:t>Los eventos dependientes son los que se ven afectados por otros eventos:</a:t>
            </a:r>
          </a:p>
          <a:p>
            <a:pPr marL="0" indent="0" algn="just">
              <a:buNone/>
            </a:pPr>
            <a:r>
              <a:rPr lang="es-MX" sz="3200" dirty="0" smtClean="0"/>
              <a:t>P(A|B) significa “Evento B dado Evento A”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2122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Formulas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s-MX" sz="3200" dirty="0" smtClean="0"/>
                  <a:t>P(A</a:t>
                </a:r>
                <a14:m>
                  <m:oMath xmlns:m="http://schemas.openxmlformats.org/officeDocument/2006/math">
                    <m:r>
                      <a:rPr lang="es-MX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s-MX" sz="3200" dirty="0" smtClean="0"/>
                  <a:t>B)=P(A)*P(B)</a:t>
                </a:r>
              </a:p>
              <a:p>
                <a:pPr marL="0" indent="0" algn="just">
                  <a:buNone/>
                </a:pPr>
                <a:r>
                  <a:rPr lang="es-MX" sz="3200" dirty="0" smtClean="0"/>
                  <a:t>Esta formula se usa solo para determinar una probabilidad total cuando es necesario considerar la probabilidad de A y de B.</a:t>
                </a:r>
                <a:endParaRPr lang="es-MX" sz="32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524" r="-242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994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Formulas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s-MX" sz="3200" dirty="0" smtClean="0"/>
                  <a:t>P(A</a:t>
                </a:r>
                <a14:m>
                  <m:oMath xmlns:m="http://schemas.openxmlformats.org/officeDocument/2006/math">
                    <m:r>
                      <a:rPr lang="es-MX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s-MX" sz="3200" dirty="0" smtClean="0"/>
                  <a:t>B)=P(A)*P(B|A)</a:t>
                </a:r>
              </a:p>
              <a:p>
                <a:pPr marL="0" indent="0" algn="just">
                  <a:buNone/>
                </a:pPr>
                <a:r>
                  <a:rPr lang="es-MX" sz="3200" dirty="0" smtClean="0"/>
                  <a:t>Esta formula se usa solo para determinar la probabilidad de A y B, en donde primero se obtiene la probabilidad de A para obtener la probabilidad de B.</a:t>
                </a:r>
                <a:endParaRPr lang="es-MX" sz="32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524" r="-242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73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Formulas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s-MX" sz="3200" dirty="0" smtClean="0"/>
                  <a:t>P(B</a:t>
                </a:r>
                <a14:m>
                  <m:oMath xmlns:m="http://schemas.openxmlformats.org/officeDocument/2006/math">
                    <m:r>
                      <a:rPr lang="es-MX" sz="32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s-MX" sz="3200" dirty="0" smtClean="0"/>
                  <a:t>A</a:t>
                </a:r>
                <a:r>
                  <a:rPr lang="es-MX" sz="3200" dirty="0" smtClean="0"/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32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s-MX" sz="32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MX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s-MX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r>
                          <a:rPr lang="es-MX" sz="32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MX" sz="32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s-MX" sz="32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MX" sz="32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s-MX" sz="3200" dirty="0" smtClean="0"/>
              </a:p>
              <a:p>
                <a:pPr marL="0" indent="0" algn="just">
                  <a:buNone/>
                </a:pPr>
                <a:r>
                  <a:rPr lang="es-MX" sz="3200" dirty="0" smtClean="0"/>
                  <a:t>Se sustituyen las formulas. Nos indica que para encontrar la probabilidad de A dado B, es necesario determinarlo mediante la probabilidad de A y B entre la probabilidad de A.</a:t>
                </a:r>
                <a:endParaRPr lang="es-MX" sz="3200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524" r="-242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72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62</TotalTime>
  <Words>185</Words>
  <Application>Microsoft Office PowerPoint</Application>
  <PresentationFormat>Panorámica</PresentationFormat>
  <Paragraphs>17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Calibri Light</vt:lpstr>
      <vt:lpstr>Cambria Math</vt:lpstr>
      <vt:lpstr>Rockwell</vt:lpstr>
      <vt:lpstr>Wingdings</vt:lpstr>
      <vt:lpstr>Atlas</vt:lpstr>
      <vt:lpstr>Probabilidad condicional e independencia</vt:lpstr>
      <vt:lpstr>Eventos independientes</vt:lpstr>
      <vt:lpstr>Eventos dependientes</vt:lpstr>
      <vt:lpstr>Formulas</vt:lpstr>
      <vt:lpstr>Formulas</vt:lpstr>
      <vt:lpstr>Formulas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Probabilidad condicional e independencia</dc:title>
  <dc:creator>delltolin</dc:creator>
  <cp:lastModifiedBy>delltolin</cp:lastModifiedBy>
  <cp:revision>8</cp:revision>
  <dcterms:created xsi:type="dcterms:W3CDTF">2017-10-24T21:55:27Z</dcterms:created>
  <dcterms:modified xsi:type="dcterms:W3CDTF">2017-10-24T23:07:26Z</dcterms:modified>
</cp:coreProperties>
</file>